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7777"/>
    <a:srgbClr val="61A3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20042" autoAdjust="0"/>
    <p:restoredTop sz="94660"/>
  </p:normalViewPr>
  <p:slideViewPr>
    <p:cSldViewPr showGuides="1">
      <p:cViewPr varScale="1">
        <p:scale>
          <a:sx n="90" d="100"/>
          <a:sy n="90" d="100"/>
        </p:scale>
        <p:origin x="27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CD5082B-F9DE-45CD-8DF0-BA53B83E27DD}" type="datetimeFigureOut">
              <a:rPr lang="de-DE"/>
              <a:pPr>
                <a:defRPr/>
              </a:pPr>
              <a:t>28.10.2025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D974762E-8349-4F41-B524-A47DF6B243F5}" type="slidenum">
              <a:rPr lang="de-DE" altLang="de-DE"/>
              <a:pPr/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SEC-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GDCh_SEC_Logo_gross_grue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645" y="404813"/>
            <a:ext cx="664835" cy="503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rgbClr val="61A32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buNone/>
              <a:defRPr sz="2500">
                <a:solidFill>
                  <a:srgbClr val="61A322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  <a:endParaRPr lang="de-DE" dirty="0"/>
          </a:p>
        </p:txBody>
      </p:sp>
      <p:sp>
        <p:nvSpPr>
          <p:cNvPr id="6" name="Fußzeilenplatzhalter 18"/>
          <p:cNvSpPr>
            <a:spLocks noGrp="1"/>
          </p:cNvSpPr>
          <p:nvPr>
            <p:ph type="ftr" sz="quarter" idx="10"/>
          </p:nvPr>
        </p:nvSpPr>
        <p:spPr>
          <a:xfrm>
            <a:off x="107950" y="6453188"/>
            <a:ext cx="1584325" cy="26828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rgbClr val="61A32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Datumsplatzhalter 17"/>
          <p:cNvSpPr>
            <a:spLocks noGrp="1"/>
          </p:cNvSpPr>
          <p:nvPr>
            <p:ph type="dt" sz="half" idx="11"/>
          </p:nvPr>
        </p:nvSpPr>
        <p:spPr>
          <a:xfrm>
            <a:off x="3505200" y="6453188"/>
            <a:ext cx="2133600" cy="268287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61A32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6F6486A-5270-403E-A193-7BE4702743B8}" type="datetime1">
              <a:rPr lang="de-DE"/>
              <a:pPr>
                <a:defRPr/>
              </a:pPr>
              <a:t>28.10.2025</a:t>
            </a:fld>
            <a:endParaRPr lang="de-DE" dirty="0"/>
          </a:p>
        </p:txBody>
      </p:sp>
      <p:sp>
        <p:nvSpPr>
          <p:cNvPr id="8" name="Foliennummernplatzhalter 19"/>
          <p:cNvSpPr>
            <a:spLocks noGrp="1"/>
          </p:cNvSpPr>
          <p:nvPr>
            <p:ph type="sldNum" sz="quarter" idx="12"/>
          </p:nvPr>
        </p:nvSpPr>
        <p:spPr>
          <a:xfrm>
            <a:off x="8243888" y="6453188"/>
            <a:ext cx="730250" cy="2682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61A322"/>
                </a:solidFill>
              </a:defRPr>
            </a:lvl1pPr>
          </a:lstStyle>
          <a:p>
            <a:fld id="{2AD534EC-EF48-494C-B028-C1B9C860C19B}" type="slidenum">
              <a:rPr lang="de-DE" altLang="de-DE"/>
              <a:pPr/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78367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DCh-SEC-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Gerade Verbindung 11"/>
          <p:cNvCxnSpPr/>
          <p:nvPr/>
        </p:nvCxnSpPr>
        <p:spPr>
          <a:xfrm>
            <a:off x="107950" y="1217613"/>
            <a:ext cx="8928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251520" y="404726"/>
            <a:ext cx="7848872" cy="720080"/>
          </a:xfrm>
          <a:prstGeom prst="rect">
            <a:avLst/>
          </a:prstGeom>
        </p:spPr>
        <p:txBody>
          <a:bodyPr>
            <a:noAutofit/>
          </a:bodyPr>
          <a:lstStyle>
            <a:lvl1pPr algn="l">
              <a:defRPr sz="2200" b="1" u="none">
                <a:solidFill>
                  <a:srgbClr val="61A32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>
          <a:xfrm>
            <a:off x="250825" y="1484313"/>
            <a:ext cx="8642350" cy="4537075"/>
          </a:xfrm>
          <a:prstGeom prst="rect">
            <a:avLst/>
          </a:prstGeom>
        </p:spPr>
        <p:txBody>
          <a:bodyPr/>
          <a:lstStyle>
            <a:lvl1pPr>
              <a:defRPr sz="200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2pPr>
            <a:lvl3pPr>
              <a:defRPr sz="200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Verdana" panose="020B0604030504040204" pitchFamily="34" charset="0"/>
                <a:ea typeface="Verdana" panose="020B060403050404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7" name="Fußzeilenplatzhalter 18"/>
          <p:cNvSpPr>
            <a:spLocks noGrp="1"/>
          </p:cNvSpPr>
          <p:nvPr>
            <p:ph type="ftr" sz="quarter" idx="11"/>
          </p:nvPr>
        </p:nvSpPr>
        <p:spPr>
          <a:xfrm>
            <a:off x="107950" y="6453188"/>
            <a:ext cx="1584325" cy="26828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rgbClr val="61A32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Datumsplatzhalter 17"/>
          <p:cNvSpPr>
            <a:spLocks noGrp="1"/>
          </p:cNvSpPr>
          <p:nvPr>
            <p:ph type="dt" sz="half" idx="12"/>
          </p:nvPr>
        </p:nvSpPr>
        <p:spPr>
          <a:xfrm>
            <a:off x="3505200" y="6453188"/>
            <a:ext cx="2133600" cy="268287"/>
          </a:xfrm>
          <a:prstGeom prst="rect">
            <a:avLst/>
          </a:prstGeom>
        </p:spPr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rgbClr val="61A32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5B12F8F8-341C-4D77-81C0-D3A5AF7C9145}" type="datetime1">
              <a:rPr lang="de-DE"/>
              <a:pPr>
                <a:defRPr/>
              </a:pPr>
              <a:t>28.10.2025</a:t>
            </a:fld>
            <a:endParaRPr lang="de-DE" dirty="0"/>
          </a:p>
        </p:txBody>
      </p:sp>
      <p:sp>
        <p:nvSpPr>
          <p:cNvPr id="10" name="Foliennummernplatzhalter 19"/>
          <p:cNvSpPr>
            <a:spLocks noGrp="1"/>
          </p:cNvSpPr>
          <p:nvPr>
            <p:ph type="sldNum" sz="quarter" idx="13"/>
          </p:nvPr>
        </p:nvSpPr>
        <p:spPr>
          <a:xfrm>
            <a:off x="8243888" y="6453188"/>
            <a:ext cx="730250" cy="2682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61A322"/>
                </a:solidFill>
              </a:defRPr>
            </a:lvl1pPr>
          </a:lstStyle>
          <a:p>
            <a:fld id="{71E24271-C311-411A-8890-BFAFBF388370}" type="slidenum">
              <a:rPr lang="de-DE" altLang="de-DE"/>
              <a:pPr/>
              <a:t>‹Nr.›</a:t>
            </a:fld>
            <a:endParaRPr lang="de-DE" altLang="de-DE"/>
          </a:p>
        </p:txBody>
      </p:sp>
      <p:pic>
        <p:nvPicPr>
          <p:cNvPr id="11" name="Picture 9" descr="GDCh_SEC_Logo_gross_gruen">
            <a:extLst>
              <a:ext uri="{FF2B5EF4-FFF2-40B4-BE49-F238E27FC236}">
                <a16:creationId xmlns:a16="http://schemas.microsoft.com/office/drawing/2014/main" id="{7A36FD5F-8EBA-42F7-B95B-AA008871D97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645" y="404813"/>
            <a:ext cx="664835" cy="503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5767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>
          <a:xfrm>
            <a:off x="0" y="0"/>
            <a:ext cx="9144000" cy="188913"/>
          </a:xfrm>
          <a:prstGeom prst="rect">
            <a:avLst/>
          </a:prstGeom>
          <a:solidFill>
            <a:srgbClr val="61A322"/>
          </a:solidFill>
          <a:ln w="0">
            <a:solidFill>
              <a:srgbClr val="61A3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de-DE"/>
          </a:p>
        </p:txBody>
      </p:sp>
      <p:sp>
        <p:nvSpPr>
          <p:cNvPr id="8" name="Textfeld 7"/>
          <p:cNvSpPr txBox="1"/>
          <p:nvPr/>
        </p:nvSpPr>
        <p:spPr>
          <a:xfrm>
            <a:off x="-36513" y="0"/>
            <a:ext cx="863601" cy="215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800" dirty="0">
                <a:solidFill>
                  <a:schemeClr val="bg1"/>
                </a:solidFill>
              </a:rPr>
              <a:t>©</a:t>
            </a:r>
            <a:r>
              <a:rPr lang="de-DE" sz="800" dirty="0"/>
              <a:t> </a:t>
            </a:r>
            <a:r>
              <a:rPr lang="de-DE" sz="800" dirty="0">
                <a:solidFill>
                  <a:schemeClr val="bg1"/>
                </a:solidFill>
              </a:rPr>
              <a:t>GDCh</a:t>
            </a:r>
            <a:r>
              <a:rPr lang="de-DE" sz="800" dirty="0"/>
              <a:t> </a:t>
            </a:r>
            <a:r>
              <a:rPr lang="de-DE" sz="800" dirty="0">
                <a:solidFill>
                  <a:schemeClr val="bg1"/>
                </a:solidFill>
              </a:rPr>
              <a:t>2016</a:t>
            </a:r>
          </a:p>
        </p:txBody>
      </p:sp>
      <p:cxnSp>
        <p:nvCxnSpPr>
          <p:cNvPr id="10" name="Gerade Verbindung 9"/>
          <p:cNvCxnSpPr/>
          <p:nvPr/>
        </p:nvCxnSpPr>
        <p:spPr>
          <a:xfrm>
            <a:off x="107950" y="6308725"/>
            <a:ext cx="8928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5" r:id="rId2"/>
  </p:sldLayoutIdLst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el 1"/>
          <p:cNvSpPr>
            <a:spLocks noGrp="1"/>
          </p:cNvSpPr>
          <p:nvPr>
            <p:ph type="ctr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altLang="de-DE" dirty="0"/>
          </a:p>
        </p:txBody>
      </p:sp>
      <p:sp>
        <p:nvSpPr>
          <p:cNvPr id="7170" name="Untertitel 2"/>
          <p:cNvSpPr>
            <a:spLocks noGrp="1"/>
          </p:cNvSpPr>
          <p:nvPr>
            <p:ph type="subTitle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 altLang="de-DE"/>
          </a:p>
        </p:txBody>
      </p:sp>
      <p:sp>
        <p:nvSpPr>
          <p:cNvPr id="7171" name="Datumsplatzhalter 3"/>
          <p:cNvSpPr>
            <a:spLocks noGrp="1"/>
          </p:cNvSpPr>
          <p:nvPr>
            <p:ph type="dt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8A8311F-DE8A-47B6-BB34-24A5C0A070E6}" type="datetime1">
              <a:rPr lang="de-DE" altLang="de-DE">
                <a:solidFill>
                  <a:srgbClr val="61A322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28.10.2025</a:t>
            </a:fld>
            <a:endParaRPr lang="de-DE" altLang="de-DE">
              <a:solidFill>
                <a:srgbClr val="61A322"/>
              </a:solidFill>
              <a:latin typeface="Arial" panose="020B0604020202020204" pitchFamily="34" charset="0"/>
            </a:endParaRPr>
          </a:p>
        </p:txBody>
      </p:sp>
      <p:sp>
        <p:nvSpPr>
          <p:cNvPr id="7172" name="Foliennummernplatzhalt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fld id="{8EA2E343-8750-4A04-9F01-EE06D5C457A8}" type="slidenum">
              <a:rPr lang="de-DE" altLang="de-DE">
                <a:solidFill>
                  <a:srgbClr val="61A322"/>
                </a:solidFill>
                <a:latin typeface="Arial" panose="020B0604020202020204" pitchFamily="34" charset="0"/>
              </a:rPr>
              <a:pPr/>
              <a:t>1</a:t>
            </a:fld>
            <a:endParaRPr lang="de-DE" altLang="de-DE">
              <a:solidFill>
                <a:srgbClr val="61A322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EC_Folien_16_02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61A322"/>
        </a:solidFill>
        <a:ln w="0">
          <a:solidFill>
            <a:srgbClr val="61A322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äsentation2" id="{0BA2A1FE-93D3-4763-83E4-D181C2A573E6}" vid="{DDDBDB9D-3302-4E49-B038-55D6DAE4B626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</Words>
  <Application>Microsoft Office PowerPoint</Application>
  <PresentationFormat>Bildschirmpräsentation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Verdana</vt:lpstr>
      <vt:lpstr>SEC_Folien_16_02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wgerhartz</dc:creator>
  <cp:lastModifiedBy>wgerhartz</cp:lastModifiedBy>
  <cp:revision>1</cp:revision>
  <dcterms:created xsi:type="dcterms:W3CDTF">2025-10-28T10:28:32Z</dcterms:created>
  <dcterms:modified xsi:type="dcterms:W3CDTF">2025-10-28T10:32:13Z</dcterms:modified>
</cp:coreProperties>
</file>