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8"/>
  </p:notesMasterIdLst>
  <p:sldIdLst>
    <p:sldId id="256" r:id="rId2"/>
    <p:sldId id="261" r:id="rId3"/>
    <p:sldId id="258" r:id="rId4"/>
    <p:sldId id="259" r:id="rId5"/>
    <p:sldId id="257" r:id="rId6"/>
    <p:sldId id="260" r:id="rId7"/>
  </p:sldIdLst>
  <p:sldSz cx="9144000" cy="5143500" type="screen16x9"/>
  <p:notesSz cx="6858000" cy="9144000"/>
  <p:embeddedFontLst>
    <p:embeddedFont>
      <p:font typeface="Roboto Light" panose="02000000000000000000" pitchFamily="2" charset="0"/>
      <p:regular r:id="rId9"/>
      <p:italic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Roboto Thin" panose="02000000000000000000" pitchFamily="2" charset="0"/>
      <p:regular r:id="rId15"/>
      <p:italic r:id="rId16"/>
    </p:embeddedFont>
    <p:embeddedFont>
      <p:font typeface="Roboto" panose="02000000000000000000" pitchFamily="2" charset="0"/>
      <p:regular r:id="rId17"/>
      <p:bold r:id="rId18"/>
      <p:italic r:id="rId19"/>
      <p:boldItalic r:id="rId20"/>
    </p:embeddedFont>
  </p:embeddedFont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1A3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205" d="100"/>
          <a:sy n="205" d="100"/>
        </p:scale>
        <p:origin x="516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3870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theme" Target="theme/theme1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394A9D-1F1A-4FA0-A2D0-FC5A345320FF}" type="datetimeFigureOut">
              <a:rPr lang="de-DE" smtClean="0"/>
              <a:t>14.04.2021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D37B9-A00F-4C24-90AB-589A8ABA119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7792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DCh-Titelfolie Bild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F:\GRUPPE\Mitgliedermarketing\Aktionen\2019-04-10 Messe Burkhausen\Image-Bild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15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50" b="8088"/>
          <a:stretch/>
        </p:blipFill>
        <p:spPr bwMode="auto">
          <a:xfrm>
            <a:off x="-36512" y="-20538"/>
            <a:ext cx="9233852" cy="528595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47335" y="271860"/>
            <a:ext cx="4449330" cy="1229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628650" y="1930822"/>
            <a:ext cx="7886700" cy="1721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0" hasCustomPrompt="1"/>
          </p:nvPr>
        </p:nvSpPr>
        <p:spPr>
          <a:xfrm>
            <a:off x="1654968" y="4299942"/>
            <a:ext cx="5834063" cy="5746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de-DE" dirty="0" smtClean="0"/>
              <a:t>Unterüberschrift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375740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DCh-Titelfolie Bild 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F:\GRUPPE\Mitgliedermarketing\Aktionen\2019-04-10 Messe Burkhausen\Image-Bild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15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50" b="8088"/>
          <a:stretch/>
        </p:blipFill>
        <p:spPr bwMode="auto">
          <a:xfrm>
            <a:off x="-36512" y="-20538"/>
            <a:ext cx="9233852" cy="528595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78565" y="267494"/>
            <a:ext cx="3786869" cy="1238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628650" y="1930822"/>
            <a:ext cx="7886700" cy="1721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0" hasCustomPrompt="1"/>
          </p:nvPr>
        </p:nvSpPr>
        <p:spPr>
          <a:xfrm>
            <a:off x="1654968" y="4299942"/>
            <a:ext cx="5834063" cy="5746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de-DE" dirty="0" smtClean="0"/>
              <a:t>Unterüberschrift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802235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DCh-Titelfolie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834" y="302215"/>
            <a:ext cx="1663132" cy="812213"/>
          </a:xfrm>
          <a:prstGeom prst="rect">
            <a:avLst/>
          </a:prstGeom>
        </p:spPr>
      </p:pic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628649" y="1779662"/>
            <a:ext cx="7886700" cy="15050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1A322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1583531" y="3651870"/>
            <a:ext cx="5976937" cy="8651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>
                <a:solidFill>
                  <a:srgbClr val="61A322"/>
                </a:solidFill>
                <a:latin typeface="+mj-lt"/>
              </a:defRPr>
            </a:lvl1pPr>
          </a:lstStyle>
          <a:p>
            <a:pPr lvl="0"/>
            <a:r>
              <a:rPr lang="de-DE" dirty="0" smtClean="0"/>
              <a:t>Unterüberschrift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489321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DCh-Titelfolie grün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 flipV="1">
            <a:off x="0" y="190500"/>
            <a:ext cx="9144000" cy="4953000"/>
          </a:xfrm>
          <a:prstGeom prst="rect">
            <a:avLst/>
          </a:prstGeom>
          <a:solidFill>
            <a:srgbClr val="61A322"/>
          </a:solidFill>
          <a:ln w="0">
            <a:solidFill>
              <a:srgbClr val="61A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bg1"/>
              </a:solidFill>
            </a:endParaRPr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110" y="302350"/>
            <a:ext cx="1662580" cy="811943"/>
          </a:xfrm>
          <a:prstGeom prst="rect">
            <a:avLst/>
          </a:prstGeom>
        </p:spPr>
      </p:pic>
      <p:sp>
        <p:nvSpPr>
          <p:cNvPr id="8" name="Titel 3"/>
          <p:cNvSpPr>
            <a:spLocks noGrp="1"/>
          </p:cNvSpPr>
          <p:nvPr>
            <p:ph type="title"/>
          </p:nvPr>
        </p:nvSpPr>
        <p:spPr>
          <a:xfrm>
            <a:off x="628649" y="1779662"/>
            <a:ext cx="7886700" cy="15050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1" name="Textplatzhalt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1583531" y="3651870"/>
            <a:ext cx="5976937" cy="8651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de-DE" dirty="0" smtClean="0"/>
              <a:t>Unterüberschrift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05817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DCh-Folie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512" y="274639"/>
            <a:ext cx="7200800" cy="784944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>
                <a:solidFill>
                  <a:srgbClr val="61A322"/>
                </a:solidFill>
              </a:defRPr>
            </a:lvl1pPr>
          </a:lstStyle>
          <a:p>
            <a:r>
              <a:rPr lang="de-DE" dirty="0" smtClean="0"/>
              <a:t>Titel</a:t>
            </a:r>
            <a:endParaRPr lang="de-DE" dirty="0"/>
          </a:p>
        </p:txBody>
      </p:sp>
      <p:pic>
        <p:nvPicPr>
          <p:cNvPr id="3" name="Grafik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545" y="337772"/>
            <a:ext cx="1330504" cy="649770"/>
          </a:xfrm>
          <a:prstGeom prst="rect">
            <a:avLst/>
          </a:prstGeom>
        </p:spPr>
      </p:pic>
      <p:sp>
        <p:nvSpPr>
          <p:cNvPr id="5" name="Inhaltsplatzhalter 4"/>
          <p:cNvSpPr>
            <a:spLocks noGrp="1"/>
          </p:cNvSpPr>
          <p:nvPr>
            <p:ph sz="quarter" idx="10"/>
          </p:nvPr>
        </p:nvSpPr>
        <p:spPr>
          <a:xfrm>
            <a:off x="179388" y="1347788"/>
            <a:ext cx="8785100" cy="35274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061204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DCh-Folie Logo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639" y="337772"/>
            <a:ext cx="1330504" cy="649770"/>
          </a:xfrm>
          <a:prstGeom prst="rect">
            <a:avLst/>
          </a:prstGeom>
        </p:spPr>
      </p:pic>
      <p:sp>
        <p:nvSpPr>
          <p:cNvPr id="9" name="Inhaltsplatzhalter 8"/>
          <p:cNvSpPr>
            <a:spLocks noGrp="1"/>
          </p:cNvSpPr>
          <p:nvPr>
            <p:ph sz="quarter" idx="10"/>
          </p:nvPr>
        </p:nvSpPr>
        <p:spPr>
          <a:xfrm>
            <a:off x="7885113" y="335974"/>
            <a:ext cx="1008062" cy="6516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500">
                <a:latin typeface="Arial" pitchFamily="34" charset="0"/>
                <a:cs typeface="Arial" pitchFamily="34" charset="0"/>
              </a:defRPr>
            </a:lvl1pPr>
            <a:lvl2pPr>
              <a:defRPr sz="500">
                <a:latin typeface="Arial" pitchFamily="34" charset="0"/>
                <a:cs typeface="Arial" pitchFamily="34" charset="0"/>
              </a:defRPr>
            </a:lvl2pPr>
            <a:lvl3pPr>
              <a:defRPr sz="500">
                <a:latin typeface="Arial" pitchFamily="34" charset="0"/>
                <a:cs typeface="Arial" pitchFamily="34" charset="0"/>
              </a:defRPr>
            </a:lvl3pPr>
            <a:lvl4pPr>
              <a:defRPr sz="500">
                <a:latin typeface="Arial" pitchFamily="34" charset="0"/>
                <a:cs typeface="Arial" pitchFamily="34" charset="0"/>
              </a:defRPr>
            </a:lvl4pPr>
            <a:lvl5pPr>
              <a:defRPr sz="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"/>
          <p:cNvSpPr>
            <a:spLocks noGrp="1"/>
          </p:cNvSpPr>
          <p:nvPr>
            <p:ph type="title"/>
          </p:nvPr>
        </p:nvSpPr>
        <p:spPr>
          <a:xfrm>
            <a:off x="179512" y="274639"/>
            <a:ext cx="6155157" cy="784944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>
                <a:solidFill>
                  <a:srgbClr val="61A322"/>
                </a:solidFill>
              </a:defRPr>
            </a:lvl1pPr>
          </a:lstStyle>
          <a:p>
            <a:r>
              <a:rPr lang="de-DE" dirty="0" smtClean="0"/>
              <a:t>Titel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sz="quarter" idx="11"/>
          </p:nvPr>
        </p:nvSpPr>
        <p:spPr>
          <a:xfrm>
            <a:off x="179388" y="1276350"/>
            <a:ext cx="8794750" cy="367166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926428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DCh-Titelfolie 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497" y="302215"/>
            <a:ext cx="1403806" cy="812213"/>
          </a:xfrm>
          <a:prstGeom prst="rect">
            <a:avLst/>
          </a:prstGeom>
        </p:spPr>
      </p:pic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628649" y="1779662"/>
            <a:ext cx="7886700" cy="15050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1A322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1583531" y="3651870"/>
            <a:ext cx="5976937" cy="8651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>
                <a:solidFill>
                  <a:srgbClr val="61A322"/>
                </a:solidFill>
                <a:latin typeface="+mj-lt"/>
              </a:defRPr>
            </a:lvl1pPr>
          </a:lstStyle>
          <a:p>
            <a:pPr lvl="0"/>
            <a:r>
              <a:rPr lang="de-DE" dirty="0" smtClean="0"/>
              <a:t>Unterüberschrift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886873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DCh-Titelfolie grün 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 flipV="1">
            <a:off x="0" y="190500"/>
            <a:ext cx="9144000" cy="4953000"/>
          </a:xfrm>
          <a:prstGeom prst="rect">
            <a:avLst/>
          </a:prstGeom>
          <a:solidFill>
            <a:srgbClr val="61A322"/>
          </a:solidFill>
          <a:ln w="0">
            <a:solidFill>
              <a:srgbClr val="61A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bg1"/>
              </a:solidFill>
            </a:endParaRPr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730" y="302350"/>
            <a:ext cx="1403339" cy="811943"/>
          </a:xfrm>
          <a:prstGeom prst="rect">
            <a:avLst/>
          </a:prstGeom>
        </p:spPr>
      </p:pic>
      <p:sp>
        <p:nvSpPr>
          <p:cNvPr id="8" name="Titel 3"/>
          <p:cNvSpPr>
            <a:spLocks noGrp="1"/>
          </p:cNvSpPr>
          <p:nvPr>
            <p:ph type="title"/>
          </p:nvPr>
        </p:nvSpPr>
        <p:spPr>
          <a:xfrm>
            <a:off x="628649" y="1779662"/>
            <a:ext cx="7886700" cy="15050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1" name="Textplatzhalt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1583531" y="3651870"/>
            <a:ext cx="5976937" cy="8651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de-DE" dirty="0" smtClean="0"/>
              <a:t>Unterüberschrift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192929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DCh-Folie 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512" y="274639"/>
            <a:ext cx="7200800" cy="784944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>
                <a:solidFill>
                  <a:srgbClr val="61A322"/>
                </a:solidFill>
              </a:defRPr>
            </a:lvl1pPr>
          </a:lstStyle>
          <a:p>
            <a:r>
              <a:rPr lang="de-DE" dirty="0" smtClean="0"/>
              <a:t>Titel</a:t>
            </a:r>
            <a:endParaRPr lang="de-DE" dirty="0"/>
          </a:p>
        </p:txBody>
      </p:sp>
      <p:pic>
        <p:nvPicPr>
          <p:cNvPr id="3" name="Grafik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5275" y="337772"/>
            <a:ext cx="1123044" cy="649770"/>
          </a:xfrm>
          <a:prstGeom prst="rect">
            <a:avLst/>
          </a:prstGeom>
        </p:spPr>
      </p:pic>
      <p:sp>
        <p:nvSpPr>
          <p:cNvPr id="5" name="Inhaltsplatzhalter 4"/>
          <p:cNvSpPr>
            <a:spLocks noGrp="1"/>
          </p:cNvSpPr>
          <p:nvPr>
            <p:ph sz="quarter" idx="10"/>
          </p:nvPr>
        </p:nvSpPr>
        <p:spPr>
          <a:xfrm>
            <a:off x="179388" y="1347788"/>
            <a:ext cx="8785100" cy="35274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763695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DCh-Folie Logo 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369" y="337772"/>
            <a:ext cx="1123044" cy="649770"/>
          </a:xfrm>
          <a:prstGeom prst="rect">
            <a:avLst/>
          </a:prstGeom>
        </p:spPr>
      </p:pic>
      <p:sp>
        <p:nvSpPr>
          <p:cNvPr id="9" name="Inhaltsplatzhalter 8"/>
          <p:cNvSpPr>
            <a:spLocks noGrp="1"/>
          </p:cNvSpPr>
          <p:nvPr>
            <p:ph sz="quarter" idx="10"/>
          </p:nvPr>
        </p:nvSpPr>
        <p:spPr>
          <a:xfrm>
            <a:off x="7885113" y="335974"/>
            <a:ext cx="1008062" cy="6516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500">
                <a:latin typeface="Arial" pitchFamily="34" charset="0"/>
                <a:cs typeface="Arial" pitchFamily="34" charset="0"/>
              </a:defRPr>
            </a:lvl1pPr>
            <a:lvl2pPr>
              <a:defRPr sz="500">
                <a:latin typeface="Arial" pitchFamily="34" charset="0"/>
                <a:cs typeface="Arial" pitchFamily="34" charset="0"/>
              </a:defRPr>
            </a:lvl2pPr>
            <a:lvl3pPr>
              <a:defRPr sz="500">
                <a:latin typeface="Arial" pitchFamily="34" charset="0"/>
                <a:cs typeface="Arial" pitchFamily="34" charset="0"/>
              </a:defRPr>
            </a:lvl3pPr>
            <a:lvl4pPr>
              <a:defRPr sz="500">
                <a:latin typeface="Arial" pitchFamily="34" charset="0"/>
                <a:cs typeface="Arial" pitchFamily="34" charset="0"/>
              </a:defRPr>
            </a:lvl4pPr>
            <a:lvl5pPr>
              <a:defRPr sz="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"/>
          <p:cNvSpPr>
            <a:spLocks noGrp="1"/>
          </p:cNvSpPr>
          <p:nvPr>
            <p:ph type="title"/>
          </p:nvPr>
        </p:nvSpPr>
        <p:spPr>
          <a:xfrm>
            <a:off x="179512" y="274639"/>
            <a:ext cx="6155157" cy="784944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>
                <a:solidFill>
                  <a:srgbClr val="61A322"/>
                </a:solidFill>
              </a:defRPr>
            </a:lvl1pPr>
          </a:lstStyle>
          <a:p>
            <a:r>
              <a:rPr lang="de-DE" dirty="0" smtClean="0"/>
              <a:t>Titel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sz="quarter" idx="11"/>
          </p:nvPr>
        </p:nvSpPr>
        <p:spPr>
          <a:xfrm>
            <a:off x="179388" y="1276350"/>
            <a:ext cx="8794750" cy="367166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860306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0" y="0"/>
            <a:ext cx="9144000" cy="190500"/>
          </a:xfrm>
          <a:prstGeom prst="rect">
            <a:avLst/>
          </a:prstGeom>
          <a:solidFill>
            <a:srgbClr val="61A322"/>
          </a:solidFill>
          <a:ln w="0">
            <a:solidFill>
              <a:srgbClr val="61A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 userDrawn="1"/>
        </p:nvSpPr>
        <p:spPr>
          <a:xfrm>
            <a:off x="-36512" y="0"/>
            <a:ext cx="21602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itchFamily="34" charset="0"/>
              </a:rPr>
              <a:t>©</a:t>
            </a:r>
            <a:r>
              <a:rPr lang="de-DE" sz="800" dirty="0" smtClean="0">
                <a:latin typeface="Roboto Light" panose="02000000000000000000" pitchFamily="2" charset="0"/>
                <a:ea typeface="Roboto Light" panose="02000000000000000000" pitchFamily="2" charset="0"/>
                <a:cs typeface="Arial" pitchFamily="34" charset="0"/>
              </a:rPr>
              <a:t> </a:t>
            </a:r>
            <a:r>
              <a:rPr lang="de-DE" sz="800" kern="1200" dirty="0" smtClean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itchFamily="34" charset="0"/>
              </a:rPr>
              <a:t>GDCh 2021</a:t>
            </a:r>
            <a:endParaRPr lang="de-DE" sz="800" kern="1200" dirty="0">
              <a:solidFill>
                <a:schemeClr val="bg1"/>
              </a:solidFill>
              <a:latin typeface="Roboto Light" panose="02000000000000000000" pitchFamily="2" charset="0"/>
              <a:ea typeface="Roboto Light" panose="02000000000000000000" pitchFamily="2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275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49" r:id="rId3"/>
    <p:sldLayoutId id="2147483664" r:id="rId4"/>
    <p:sldLayoutId id="2147483666" r:id="rId5"/>
    <p:sldLayoutId id="2147483661" r:id="rId6"/>
    <p:sldLayoutId id="2147483670" r:id="rId7"/>
    <p:sldLayoutId id="2147483671" r:id="rId8"/>
    <p:sldLayoutId id="2147483672" r:id="rId9"/>
    <p:sldLayoutId id="2147483673" r:id="rId10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Die GDCh – ein lebendiges Netzwerk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5648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GDCh – a </a:t>
            </a:r>
            <a:r>
              <a:rPr lang="de-DE" dirty="0" err="1"/>
              <a:t>vibrant</a:t>
            </a:r>
            <a:r>
              <a:rPr lang="de-DE" dirty="0"/>
              <a:t> </a:t>
            </a:r>
            <a:r>
              <a:rPr lang="de-DE" dirty="0" err="1"/>
              <a:t>network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488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91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940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Deutsches </a:t>
            </a:r>
            <a:r>
              <a:rPr lang="de-DE" dirty="0"/>
              <a:t>Logo   ----&gt;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106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Englisches Logo   ----&gt;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7258953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Roboto">
      <a:majorFont>
        <a:latin typeface="Roboto Thin"/>
        <a:ea typeface=""/>
        <a:cs typeface=""/>
      </a:majorFont>
      <a:minorFont>
        <a:latin typeface="Roboto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61A322"/>
        </a:solidFill>
        <a:ln w="0">
          <a:solidFill>
            <a:srgbClr val="61A322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GDCh-Präsentationsvorlage-HD.potx" id="{22D41688-F26E-49A2-8B27-0DB6E68DA151}" vid="{E962E082-2695-446B-9CE2-A4E76403D433}"/>
    </a:ext>
  </a:ext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17</Words>
  <Application>Microsoft Office PowerPoint</Application>
  <PresentationFormat>Bildschirmpräsentation (16:9)</PresentationFormat>
  <Paragraphs>4</Paragraphs>
  <Slides>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2" baseType="lpstr">
      <vt:lpstr>Arial</vt:lpstr>
      <vt:lpstr>Roboto Light</vt:lpstr>
      <vt:lpstr>Calibri</vt:lpstr>
      <vt:lpstr>Roboto Thin</vt:lpstr>
      <vt:lpstr>Roboto</vt:lpstr>
      <vt:lpstr>Larissa</vt:lpstr>
      <vt:lpstr>Die GDCh – ein lebendiges Netzwerk</vt:lpstr>
      <vt:lpstr>GDCh – a vibrant network</vt:lpstr>
      <vt:lpstr>PowerPoint-Präsentation</vt:lpstr>
      <vt:lpstr>PowerPoint-Präsentation</vt:lpstr>
      <vt:lpstr>Deutsches Logo   ----&gt;</vt:lpstr>
      <vt:lpstr>Englisches Logo   ----&gt;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Losch, Martina (GDCh)</dc:creator>
  <cp:lastModifiedBy>Bräutigam, Maximilian (GDCh)</cp:lastModifiedBy>
  <cp:revision>110</cp:revision>
  <dcterms:created xsi:type="dcterms:W3CDTF">2012-08-15T06:38:56Z</dcterms:created>
  <dcterms:modified xsi:type="dcterms:W3CDTF">2021-04-14T07:10:22Z</dcterms:modified>
</cp:coreProperties>
</file>